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1D6B10-87E9-471E-83E7-4A50DBB0FC00}" type="datetimeFigureOut">
              <a:rPr lang="sr-Latn-RS" smtClean="0"/>
              <a:t>22.11.2018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E71E8-7EA5-47E3-8CB2-7FB5697FC5C0}" type="slidenum">
              <a:rPr lang="sr-Latn-RS" smtClean="0"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Samsung telefoni </a:t>
            </a:r>
            <a:br>
              <a:rPr lang="sr-Latn-RS" dirty="0" smtClean="0"/>
            </a:br>
            <a:r>
              <a:rPr lang="sr-Latn-RS" dirty="0" smtClean="0"/>
              <a:t>i OLED tehnologija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Aleksandar </a:t>
            </a:r>
            <a:r>
              <a:rPr lang="sr-Latn-RS" dirty="0" smtClean="0"/>
              <a:t>Manić (Sale)</a:t>
            </a:r>
            <a:endParaRPr lang="sr-Latn-RS" dirty="0" smtClean="0"/>
          </a:p>
          <a:p>
            <a:r>
              <a:rPr lang="sr-Latn-RS" dirty="0" smtClean="0"/>
              <a:t>Luka Miladinović (Miladin)</a:t>
            </a:r>
            <a:endParaRPr lang="sr-Latn-RS" dirty="0" smtClean="0"/>
          </a:p>
          <a:p>
            <a:r>
              <a:rPr lang="sr-Latn-RS" smtClean="0"/>
              <a:t>Andrija </a:t>
            </a:r>
            <a:r>
              <a:rPr lang="sr-Latn-RS" smtClean="0"/>
              <a:t>Milenković(Andrašin)</a:t>
            </a:r>
            <a:endParaRPr lang="sr-Latn-RS" dirty="0" smtClean="0"/>
          </a:p>
          <a:p>
            <a:r>
              <a:rPr lang="sr-Latn-RS" dirty="0" smtClean="0"/>
              <a:t>Sa poštovanjem za  kineske telefone!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0143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Ne</a:t>
            </a:r>
            <a:r>
              <a:rPr lang="sr-Latn-RS" sz="3200" dirty="0" smtClean="0"/>
              <a:t>što o </a:t>
            </a:r>
            <a:br>
              <a:rPr lang="sr-Latn-RS" sz="3200" dirty="0" smtClean="0"/>
            </a:br>
            <a:r>
              <a:rPr lang="sr-Latn-RS" sz="3200" dirty="0" smtClean="0"/>
              <a:t>OLED-u</a:t>
            </a:r>
            <a:endParaRPr lang="sr-Latn-R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Na sledećim slajdovima ćete bolje upoznati </a:t>
            </a:r>
          </a:p>
          <a:p>
            <a:r>
              <a:rPr lang="sr-Latn-RS" sz="2400" dirty="0" smtClean="0"/>
              <a:t>OLED tehnologiju.</a:t>
            </a:r>
            <a:endParaRPr lang="sr-Latn-R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b="74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49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OLED ekrani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 smtClean="0"/>
              <a:t>OLED ekrani rade po principu svetlećih dioda koje emituju svetlost koja se sastoji od organskih komponenti.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649937" cy="3295451"/>
          </a:xfrm>
        </p:spPr>
      </p:pic>
    </p:spTree>
    <p:extLst>
      <p:ext uri="{BB962C8B-B14F-4D97-AF65-F5344CB8AC3E}">
        <p14:creationId xmlns:p14="http://schemas.microsoft.com/office/powerpoint/2010/main" val="326927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Jedan od primera za OLED ekrane 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Latn-RS" sz="2400" dirty="0" smtClean="0"/>
              <a:t>Samo jos jedan od primera za OLED ekrane .</a:t>
            </a:r>
            <a:endParaRPr lang="sr-Latn-RS" sz="24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8" r="206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876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Istorija Samsunga i OLED-a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ompanija je 2017.god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uložila 9 milijardi dolara</a:t>
            </a:r>
          </a:p>
          <a:p>
            <a:pPr marL="0" indent="0"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OLED ekrane.</a:t>
            </a:r>
          </a:p>
          <a:p>
            <a:pPr marL="0" indent="0"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Trenutno Samsung drži</a:t>
            </a:r>
          </a:p>
          <a:p>
            <a:pPr marL="0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95% tržišta za OLED telefone itelevizore.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4917117" cy="3528392"/>
          </a:xfrm>
        </p:spPr>
      </p:pic>
    </p:spTree>
    <p:extLst>
      <p:ext uri="{BB962C8B-B14F-4D97-AF65-F5344CB8AC3E}">
        <p14:creationId xmlns:p14="http://schemas.microsoft.com/office/powerpoint/2010/main" val="18505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Danas samsung koristi OLED i za telefone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Koristi se i za telefone iz S ,A i J serije</a:t>
            </a:r>
          </a:p>
          <a:p>
            <a:endParaRPr lang="sr-Latn-RS" dirty="0"/>
          </a:p>
          <a:p>
            <a:r>
              <a:rPr lang="sr-Latn-RS" dirty="0" smtClean="0"/>
              <a:t>Svaki dan Samsung proizvede oko 3 miliona ovakvih ekana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76872"/>
            <a:ext cx="3157711" cy="3826586"/>
          </a:xfrm>
        </p:spPr>
      </p:pic>
    </p:spTree>
    <p:extLst>
      <p:ext uri="{BB962C8B-B14F-4D97-AF65-F5344CB8AC3E}">
        <p14:creationId xmlns:p14="http://schemas.microsoft.com/office/powerpoint/2010/main" val="217457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Hvala na pažnji...ako ste pratili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35163"/>
            <a:ext cx="5112568" cy="4389437"/>
          </a:xfrm>
        </p:spPr>
      </p:pic>
    </p:spTree>
    <p:extLst>
      <p:ext uri="{BB962C8B-B14F-4D97-AF65-F5344CB8AC3E}">
        <p14:creationId xmlns:p14="http://schemas.microsoft.com/office/powerpoint/2010/main" val="53511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127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Samsung telefoni  i OLED tehnologija</vt:lpstr>
      <vt:lpstr>Nešto o  OLED-u</vt:lpstr>
      <vt:lpstr>OLED ekrani</vt:lpstr>
      <vt:lpstr>Jedan od primera za OLED ekrane </vt:lpstr>
      <vt:lpstr>Istorija Samsunga i OLED-a</vt:lpstr>
      <vt:lpstr>Danas samsung koristi OLED i za telefone</vt:lpstr>
      <vt:lpstr>Hvala na pažnji...ako ste pratili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 telefoni  i OLED tehnologija</dc:title>
  <dc:creator>korisnik</dc:creator>
  <cp:lastModifiedBy>korisnik</cp:lastModifiedBy>
  <cp:revision>13</cp:revision>
  <dcterms:created xsi:type="dcterms:W3CDTF">2018-11-21T12:33:46Z</dcterms:created>
  <dcterms:modified xsi:type="dcterms:W3CDTF">2018-11-22T17:20:41Z</dcterms:modified>
</cp:coreProperties>
</file>