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Iphone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Teodora </a:t>
            </a:r>
            <a:r>
              <a:rPr lang="en-US" dirty="0" err="1" smtClean="0"/>
              <a:t>Atanaskovic</a:t>
            </a:r>
            <a:endParaRPr lang="en-US" dirty="0" smtClean="0"/>
          </a:p>
          <a:p>
            <a:r>
              <a:rPr lang="en-US" dirty="0" err="1" smtClean="0"/>
              <a:t>Ema</a:t>
            </a:r>
            <a:r>
              <a:rPr lang="en-US" dirty="0" smtClean="0"/>
              <a:t> </a:t>
            </a:r>
            <a:r>
              <a:rPr lang="en-US" dirty="0" err="1" smtClean="0"/>
              <a:t>djorjdevic</a:t>
            </a:r>
            <a:endParaRPr lang="en-US" dirty="0" smtClean="0"/>
          </a:p>
          <a:p>
            <a:r>
              <a:rPr lang="en-US" dirty="0" smtClean="0"/>
              <a:t>Magdalena </a:t>
            </a:r>
            <a:r>
              <a:rPr lang="en-US" dirty="0" err="1" smtClean="0"/>
              <a:t>petrovic</a:t>
            </a:r>
            <a:endParaRPr lang="en-US" dirty="0" smtClean="0"/>
          </a:p>
          <a:p>
            <a:r>
              <a:rPr lang="en-US" dirty="0" err="1" smtClean="0"/>
              <a:t>Julija</a:t>
            </a:r>
            <a:r>
              <a:rPr lang="en-US" dirty="0" smtClean="0"/>
              <a:t> </a:t>
            </a:r>
            <a:r>
              <a:rPr lang="en-US" dirty="0" err="1" smtClean="0"/>
              <a:t>mihajlovic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44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najNoviji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iPhone X je </a:t>
            </a:r>
            <a:r>
              <a:rPr lang="en-US" dirty="0" err="1" smtClean="0"/>
              <a:t>predstavljen</a:t>
            </a:r>
            <a:r>
              <a:rPr lang="en-US" dirty="0" smtClean="0"/>
              <a:t> 2. </a:t>
            </a:r>
            <a:r>
              <a:rPr lang="en-US" dirty="0" err="1" smtClean="0"/>
              <a:t>novembra</a:t>
            </a:r>
            <a:r>
              <a:rPr lang="en-US" dirty="0" smtClean="0"/>
              <a:t> 2018. </a:t>
            </a:r>
            <a:r>
              <a:rPr lang="en-US" dirty="0" err="1" smtClean="0"/>
              <a:t>Najjaci</a:t>
            </a:r>
            <a:r>
              <a:rPr lang="en-US" dirty="0" smtClean="0"/>
              <a:t> iPhone do </a:t>
            </a:r>
            <a:r>
              <a:rPr lang="en-US" dirty="0" err="1" smtClean="0"/>
              <a:t>sada</a:t>
            </a:r>
            <a:r>
              <a:rPr lang="en-US" dirty="0" smtClean="0"/>
              <a:t>, </a:t>
            </a:r>
            <a:r>
              <a:rPr lang="en-US" dirty="0" err="1" smtClean="0"/>
              <a:t>donosi</a:t>
            </a:r>
            <a:r>
              <a:rPr lang="en-US" dirty="0" smtClean="0"/>
              <a:t> </a:t>
            </a:r>
            <a:r>
              <a:rPr lang="en-US" dirty="0" err="1" smtClean="0"/>
              <a:t>sasvim</a:t>
            </a:r>
            <a:r>
              <a:rPr lang="en-US" dirty="0" smtClean="0"/>
              <a:t> </a:t>
            </a:r>
            <a:r>
              <a:rPr lang="en-US" dirty="0" err="1" smtClean="0"/>
              <a:t>novi</a:t>
            </a:r>
            <a:r>
              <a:rPr lang="en-US" dirty="0" smtClean="0"/>
              <a:t> </a:t>
            </a:r>
            <a:r>
              <a:rPr lang="en-US" dirty="0" err="1" smtClean="0"/>
              <a:t>dizajn</a:t>
            </a:r>
            <a:r>
              <a:rPr lang="en-US" dirty="0" smtClean="0"/>
              <a:t> iPhone-a.</a:t>
            </a:r>
          </a:p>
          <a:p>
            <a:r>
              <a:rPr lang="en-US" dirty="0" smtClean="0"/>
              <a:t>iPhone XS I iPhone XS max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izasli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iPhone-a X</a:t>
            </a:r>
          </a:p>
          <a:p>
            <a:r>
              <a:rPr lang="en-US" dirty="0" smtClean="0"/>
              <a:t>iPhone XR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720756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097088"/>
            <a:ext cx="333375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507" y="3783057"/>
            <a:ext cx="2678599" cy="20727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163" y="618518"/>
            <a:ext cx="4308229" cy="316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paznji</a:t>
            </a:r>
            <a:r>
              <a:rPr lang="en-US" dirty="0" smtClean="0"/>
              <a:t>!</a:t>
            </a:r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521" y="2097088"/>
            <a:ext cx="5597390" cy="35417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11" y="2097088"/>
            <a:ext cx="3856976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uvod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iPhone je </a:t>
            </a:r>
            <a:r>
              <a:rPr lang="en-US" dirty="0" err="1" smtClean="0"/>
              <a:t>porodica</a:t>
            </a:r>
            <a:r>
              <a:rPr lang="en-US" dirty="0" smtClean="0"/>
              <a:t> </a:t>
            </a:r>
            <a:r>
              <a:rPr lang="en-US" dirty="0" err="1" smtClean="0"/>
              <a:t>pametnih</a:t>
            </a:r>
            <a:r>
              <a:rPr lang="en-US" dirty="0" smtClean="0"/>
              <a:t> </a:t>
            </a:r>
            <a:r>
              <a:rPr lang="en-US" dirty="0" err="1" smtClean="0"/>
              <a:t>telefona</a:t>
            </a:r>
            <a:r>
              <a:rPr lang="en-US" dirty="0" smtClean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 APPLE. </a:t>
            </a:r>
          </a:p>
          <a:p>
            <a:r>
              <a:rPr lang="en-US" dirty="0" err="1" smtClean="0"/>
              <a:t>Zakljucno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iPhone-om X apple je </a:t>
            </a:r>
            <a:r>
              <a:rPr lang="en-US" dirty="0" err="1" smtClean="0"/>
              <a:t>predstvio</a:t>
            </a:r>
            <a:r>
              <a:rPr lang="en-US" dirty="0" smtClean="0"/>
              <a:t> 14 </a:t>
            </a:r>
            <a:r>
              <a:rPr lang="en-US" dirty="0" err="1" smtClean="0"/>
              <a:t>razlicitih</a:t>
            </a:r>
            <a:r>
              <a:rPr lang="en-US" dirty="0" smtClean="0"/>
              <a:t> </a:t>
            </a:r>
            <a:r>
              <a:rPr lang="en-US" dirty="0" err="1" smtClean="0"/>
              <a:t>modela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Aplikacije</a:t>
            </a:r>
            <a:r>
              <a:rPr lang="en-US" dirty="0" smtClean="0"/>
              <a:t> se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preuzimati</a:t>
            </a:r>
            <a:r>
              <a:rPr lang="en-US" dirty="0" smtClean="0"/>
              <a:t> u App store, </a:t>
            </a:r>
            <a:r>
              <a:rPr lang="en-US" dirty="0" err="1" smtClean="0"/>
              <a:t>na</a:t>
            </a:r>
            <a:r>
              <a:rPr lang="en-US" dirty="0" smtClean="0"/>
              <a:t>  </a:t>
            </a:r>
            <a:r>
              <a:rPr lang="en-US" dirty="0" err="1" smtClean="0"/>
              <a:t>kom</a:t>
            </a:r>
            <a:r>
              <a:rPr lang="en-US" dirty="0" smtClean="0"/>
              <a:t> se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podacima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</a:t>
            </a:r>
            <a:r>
              <a:rPr lang="en-US" dirty="0" err="1" smtClean="0"/>
              <a:t>januara</a:t>
            </a:r>
            <a:r>
              <a:rPr lang="en-US" dirty="0" smtClean="0"/>
              <a:t> 2017. </a:t>
            </a:r>
            <a:r>
              <a:rPr lang="en-US" dirty="0" err="1" smtClean="0"/>
              <a:t>nalazi</a:t>
            </a:r>
            <a:r>
              <a:rPr lang="en-US" dirty="0" smtClean="0"/>
              <a:t> 2,2 </a:t>
            </a:r>
            <a:r>
              <a:rPr lang="en-US" dirty="0" err="1" smtClean="0"/>
              <a:t>miliona</a:t>
            </a:r>
            <a:r>
              <a:rPr lang="en-US" dirty="0" smtClean="0"/>
              <a:t> </a:t>
            </a:r>
            <a:r>
              <a:rPr lang="en-US" dirty="0" err="1" smtClean="0"/>
              <a:t>aplikacija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 smtClean="0"/>
              <a:t>predstavljeni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 je </a:t>
            </a:r>
            <a:r>
              <a:rPr lang="en-US" dirty="0" err="1" smtClean="0"/>
              <a:t>objavljen</a:t>
            </a:r>
            <a:r>
              <a:rPr lang="en-US" dirty="0" smtClean="0"/>
              <a:t> 29. </a:t>
            </a:r>
            <a:r>
              <a:rPr lang="en-US" dirty="0" err="1" smtClean="0"/>
              <a:t>juna</a:t>
            </a:r>
            <a:r>
              <a:rPr lang="en-US" dirty="0" smtClean="0"/>
              <a:t> 2007. </a:t>
            </a:r>
            <a:r>
              <a:rPr lang="en-US" dirty="0" err="1" smtClean="0"/>
              <a:t>godine</a:t>
            </a:r>
            <a:r>
              <a:rPr lang="en-US" dirty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27045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Kompanija</a:t>
            </a:r>
            <a:r>
              <a:rPr lang="en-US" dirty="0" smtClean="0"/>
              <a:t> apple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Apple je </a:t>
            </a:r>
            <a:r>
              <a:rPr lang="en-US" dirty="0" err="1" smtClean="0"/>
              <a:t>americka</a:t>
            </a:r>
            <a:r>
              <a:rPr lang="en-US" dirty="0" smtClean="0"/>
              <a:t> </a:t>
            </a:r>
            <a:r>
              <a:rPr lang="en-US" dirty="0" err="1" smtClean="0"/>
              <a:t>medjunarodna</a:t>
            </a:r>
            <a:r>
              <a:rPr lang="en-US" dirty="0" smtClean="0"/>
              <a:t> </a:t>
            </a:r>
            <a:r>
              <a:rPr lang="en-US" dirty="0" err="1" smtClean="0"/>
              <a:t>korporacija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sredistem</a:t>
            </a:r>
            <a:r>
              <a:rPr lang="en-US" dirty="0" smtClean="0"/>
              <a:t> u </a:t>
            </a:r>
            <a:r>
              <a:rPr lang="en-US" dirty="0" err="1" smtClean="0"/>
              <a:t>Kupertinu</a:t>
            </a:r>
            <a:r>
              <a:rPr lang="en-US" dirty="0" smtClean="0"/>
              <a:t>, </a:t>
            </a:r>
            <a:r>
              <a:rPr lang="en-US" dirty="0" err="1" smtClean="0"/>
              <a:t>Kalifornija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Najpoznatiji</a:t>
            </a:r>
            <a:r>
              <a:rPr lang="en-US" dirty="0" smtClean="0"/>
              <a:t> </a:t>
            </a:r>
            <a:r>
              <a:rPr lang="en-US" dirty="0" err="1" smtClean="0"/>
              <a:t>proizvodi</a:t>
            </a:r>
            <a:r>
              <a:rPr lang="en-US" dirty="0" smtClean="0"/>
              <a:t> </a:t>
            </a:r>
            <a:r>
              <a:rPr lang="en-US" dirty="0" err="1" smtClean="0"/>
              <a:t>ove</a:t>
            </a:r>
            <a:r>
              <a:rPr lang="en-US" dirty="0" smtClean="0"/>
              <a:t> </a:t>
            </a:r>
            <a:r>
              <a:rPr lang="en-US" dirty="0" err="1" smtClean="0"/>
              <a:t>kompanije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 </a:t>
            </a:r>
            <a:r>
              <a:rPr lang="en-US" dirty="0" err="1" smtClean="0"/>
              <a:t>linija</a:t>
            </a:r>
            <a:r>
              <a:rPr lang="en-US" dirty="0" smtClean="0"/>
              <a:t> </a:t>
            </a:r>
            <a:r>
              <a:rPr lang="en-US" dirty="0" err="1" smtClean="0"/>
              <a:t>racunara</a:t>
            </a:r>
            <a:r>
              <a:rPr lang="en-US" dirty="0" smtClean="0"/>
              <a:t> Mac, </a:t>
            </a:r>
            <a:r>
              <a:rPr lang="en-US" dirty="0" err="1" smtClean="0"/>
              <a:t>muzicki</a:t>
            </a:r>
            <a:r>
              <a:rPr lang="en-US" dirty="0" smtClean="0"/>
              <a:t> </a:t>
            </a:r>
            <a:r>
              <a:rPr lang="en-US" dirty="0" err="1" smtClean="0"/>
              <a:t>plejer</a:t>
            </a:r>
            <a:r>
              <a:rPr lang="en-US" dirty="0" smtClean="0"/>
              <a:t> </a:t>
            </a:r>
            <a:r>
              <a:rPr lang="en-US" dirty="0" err="1" smtClean="0"/>
              <a:t>ipod</a:t>
            </a:r>
            <a:r>
              <a:rPr lang="en-US" dirty="0" smtClean="0"/>
              <a:t>, </a:t>
            </a:r>
            <a:r>
              <a:rPr lang="en-US" dirty="0" err="1" smtClean="0"/>
              <a:t>smartfon</a:t>
            </a:r>
            <a:r>
              <a:rPr lang="en-US" dirty="0" smtClean="0"/>
              <a:t> </a:t>
            </a:r>
            <a:r>
              <a:rPr lang="en-US" dirty="0" err="1" smtClean="0"/>
              <a:t>iphone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tablet </a:t>
            </a:r>
            <a:r>
              <a:rPr lang="en-US" dirty="0" err="1" smtClean="0"/>
              <a:t>racunara</a:t>
            </a:r>
            <a:r>
              <a:rPr lang="en-US" dirty="0" smtClean="0"/>
              <a:t> </a:t>
            </a:r>
            <a:r>
              <a:rPr lang="en-US" dirty="0" err="1" smtClean="0"/>
              <a:t>ipad</a:t>
            </a:r>
            <a:endParaRPr lang="en-US" dirty="0" smtClean="0"/>
          </a:p>
          <a:p>
            <a:r>
              <a:rPr lang="en-US" dirty="0" smtClean="0"/>
              <a:t>Apple </a:t>
            </a:r>
            <a:r>
              <a:rPr lang="en-US" dirty="0" err="1" smtClean="0"/>
              <a:t>su</a:t>
            </a:r>
            <a:r>
              <a:rPr lang="en-US" dirty="0" smtClean="0"/>
              <a:t> 1. </a:t>
            </a:r>
            <a:r>
              <a:rPr lang="en-US" dirty="0" err="1" smtClean="0"/>
              <a:t>aprila</a:t>
            </a:r>
            <a:r>
              <a:rPr lang="en-US" dirty="0" smtClean="0"/>
              <a:t> 1976.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osnovali</a:t>
            </a:r>
            <a:r>
              <a:rPr lang="en-US" dirty="0" smtClean="0"/>
              <a:t> </a:t>
            </a:r>
            <a:r>
              <a:rPr lang="en-US" dirty="0" err="1" smtClean="0"/>
              <a:t>Stiv</a:t>
            </a:r>
            <a:r>
              <a:rPr lang="en-US" dirty="0" smtClean="0"/>
              <a:t> </a:t>
            </a:r>
            <a:r>
              <a:rPr lang="en-US" dirty="0" err="1" smtClean="0"/>
              <a:t>Voznijk</a:t>
            </a:r>
            <a:r>
              <a:rPr lang="en-US" dirty="0" smtClean="0"/>
              <a:t>, </a:t>
            </a:r>
            <a:r>
              <a:rPr lang="en-US" dirty="0" err="1" smtClean="0"/>
              <a:t>Stiv</a:t>
            </a:r>
            <a:r>
              <a:rPr lang="en-US" dirty="0" smtClean="0"/>
              <a:t> </a:t>
            </a:r>
            <a:r>
              <a:rPr lang="en-US" dirty="0" err="1" smtClean="0"/>
              <a:t>Dzobs</a:t>
            </a:r>
            <a:r>
              <a:rPr lang="en-US" dirty="0" smtClean="0"/>
              <a:t> I Ronald </a:t>
            </a:r>
            <a:r>
              <a:rPr lang="en-US" dirty="0" err="1" smtClean="0"/>
              <a:t>Vejns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87" y="4598505"/>
            <a:ext cx="1591088" cy="2002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746" y="4579559"/>
            <a:ext cx="20955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6358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stariji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iPhone </a:t>
            </a:r>
            <a:r>
              <a:rPr lang="en-US" dirty="0" err="1" smtClean="0"/>
              <a:t>prve</a:t>
            </a:r>
            <a:r>
              <a:rPr lang="en-US" dirty="0" smtClean="0"/>
              <a:t> </a:t>
            </a:r>
            <a:r>
              <a:rPr lang="en-US" dirty="0" err="1" smtClean="0"/>
              <a:t>generacije</a:t>
            </a:r>
            <a:r>
              <a:rPr lang="en-US" dirty="0" smtClean="0"/>
              <a:t> je iPhone 2G </a:t>
            </a:r>
            <a:r>
              <a:rPr lang="en-US" dirty="0" err="1" smtClean="0"/>
              <a:t>predstavljen</a:t>
            </a:r>
            <a:r>
              <a:rPr lang="en-US" dirty="0" smtClean="0"/>
              <a:t> 29. </a:t>
            </a:r>
            <a:r>
              <a:rPr lang="en-US" dirty="0" err="1" smtClean="0"/>
              <a:t>juna</a:t>
            </a:r>
            <a:r>
              <a:rPr lang="en-US" dirty="0" smtClean="0"/>
              <a:t> 2007. </a:t>
            </a:r>
            <a:r>
              <a:rPr lang="en-US" dirty="0" err="1" smtClean="0"/>
              <a:t>godine</a:t>
            </a:r>
            <a:r>
              <a:rPr lang="en-US" dirty="0" smtClean="0"/>
              <a:t>. Imao je </a:t>
            </a:r>
            <a:r>
              <a:rPr lang="en-US" dirty="0" err="1" smtClean="0"/>
              <a:t>zadnju</a:t>
            </a:r>
            <a:r>
              <a:rPr lang="en-US" dirty="0" smtClean="0"/>
              <a:t> </a:t>
            </a:r>
            <a:r>
              <a:rPr lang="en-US" dirty="0" err="1" smtClean="0"/>
              <a:t>kameru</a:t>
            </a:r>
            <a:r>
              <a:rPr lang="en-US" dirty="0" smtClean="0"/>
              <a:t> od 2 </a:t>
            </a:r>
            <a:r>
              <a:rPr lang="en-US" dirty="0" err="1" smtClean="0"/>
              <a:t>megapiksela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Sledeci</a:t>
            </a:r>
            <a:r>
              <a:rPr lang="en-US" dirty="0" smtClean="0"/>
              <a:t> iPhone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izasao</a:t>
            </a:r>
            <a:r>
              <a:rPr lang="en-US" dirty="0" smtClean="0"/>
              <a:t> je iPhone 3G. </a:t>
            </a:r>
            <a:r>
              <a:rPr lang="en-US" dirty="0" err="1" smtClean="0"/>
              <a:t>Izasao</a:t>
            </a:r>
            <a:r>
              <a:rPr lang="en-US" dirty="0" smtClean="0"/>
              <a:t> je 11. </a:t>
            </a:r>
            <a:r>
              <a:rPr lang="en-US" dirty="0" err="1" smtClean="0"/>
              <a:t>jula</a:t>
            </a:r>
            <a:r>
              <a:rPr lang="en-US" dirty="0" smtClean="0"/>
              <a:t> 2008. </a:t>
            </a:r>
            <a:r>
              <a:rPr lang="en-US" dirty="0" err="1" smtClean="0"/>
              <a:t>godine</a:t>
            </a:r>
            <a:r>
              <a:rPr lang="en-US" dirty="0" smtClean="0"/>
              <a:t>. Imao je 3G </a:t>
            </a:r>
            <a:r>
              <a:rPr lang="en-US" dirty="0" err="1" smtClean="0"/>
              <a:t>mrezu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A-GPS </a:t>
            </a:r>
            <a:r>
              <a:rPr lang="en-US" dirty="0" err="1" smtClean="0"/>
              <a:t>lokacijom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iPhone 3GS </a:t>
            </a:r>
            <a:r>
              <a:rPr lang="en-US" dirty="0" err="1" smtClean="0"/>
              <a:t>predstavljen</a:t>
            </a:r>
            <a:r>
              <a:rPr lang="en-US" dirty="0" smtClean="0"/>
              <a:t> je 19. </a:t>
            </a:r>
            <a:r>
              <a:rPr lang="en-US" dirty="0" err="1" smtClean="0"/>
              <a:t>juna</a:t>
            </a:r>
            <a:r>
              <a:rPr lang="en-US" dirty="0" smtClean="0"/>
              <a:t> 2009. </a:t>
            </a:r>
            <a:r>
              <a:rPr lang="en-US" dirty="0" err="1" smtClean="0"/>
              <a:t>godine</a:t>
            </a:r>
            <a:r>
              <a:rPr lang="en-US" dirty="0" smtClean="0"/>
              <a:t>. Imao je </a:t>
            </a:r>
            <a:r>
              <a:rPr lang="en-US" dirty="0" err="1" smtClean="0"/>
              <a:t>brzi</a:t>
            </a:r>
            <a:r>
              <a:rPr lang="en-US" dirty="0" smtClean="0"/>
              <a:t> processor I </a:t>
            </a:r>
            <a:r>
              <a:rPr lang="en-US" dirty="0" err="1" smtClean="0"/>
              <a:t>kameru</a:t>
            </a:r>
            <a:r>
              <a:rPr lang="en-US" dirty="0" smtClean="0"/>
              <a:t> od 3,2 </a:t>
            </a:r>
            <a:r>
              <a:rPr lang="en-US" dirty="0" err="1" smtClean="0"/>
              <a:t>megapiksela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moze</a:t>
            </a:r>
            <a:r>
              <a:rPr lang="en-US" dirty="0" smtClean="0"/>
              <a:t> da </a:t>
            </a:r>
            <a:r>
              <a:rPr lang="en-US" dirty="0" err="1" smtClean="0"/>
              <a:t>snima</a:t>
            </a:r>
            <a:r>
              <a:rPr lang="en-US" dirty="0" smtClean="0"/>
              <a:t> video </a:t>
            </a:r>
            <a:r>
              <a:rPr lang="en-US" dirty="0" err="1" smtClean="0"/>
              <a:t>snimke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iPhone 4 </a:t>
            </a:r>
            <a:r>
              <a:rPr lang="en-US" dirty="0" err="1" smtClean="0"/>
              <a:t>predstavljen</a:t>
            </a:r>
            <a:r>
              <a:rPr lang="en-US" dirty="0" smtClean="0"/>
              <a:t> je 21. </a:t>
            </a:r>
            <a:r>
              <a:rPr lang="en-US" dirty="0" err="1" smtClean="0"/>
              <a:t>juna</a:t>
            </a:r>
            <a:r>
              <a:rPr lang="en-US" dirty="0" smtClean="0"/>
              <a:t> 2010. </a:t>
            </a:r>
            <a:r>
              <a:rPr lang="en-US" dirty="0" err="1" smtClean="0"/>
              <a:t>godine</a:t>
            </a:r>
            <a:r>
              <a:rPr lang="en-US" dirty="0" smtClean="0"/>
              <a:t>. Imao je </a:t>
            </a:r>
            <a:r>
              <a:rPr lang="en-US" dirty="0" err="1" smtClean="0"/>
              <a:t>zadnju</a:t>
            </a:r>
            <a:r>
              <a:rPr lang="en-US" dirty="0" smtClean="0"/>
              <a:t> </a:t>
            </a:r>
            <a:r>
              <a:rPr lang="en-US" dirty="0" err="1" smtClean="0"/>
              <a:t>kameru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vecom</a:t>
            </a:r>
            <a:r>
              <a:rPr lang="en-US" dirty="0" smtClean="0"/>
              <a:t> </a:t>
            </a:r>
            <a:r>
              <a:rPr lang="en-US" dirty="0" err="1" smtClean="0"/>
              <a:t>rezolucijom</a:t>
            </a:r>
            <a:r>
              <a:rPr lang="en-US" dirty="0" smtClean="0"/>
              <a:t> od 5 </a:t>
            </a:r>
            <a:r>
              <a:rPr lang="en-US" dirty="0" err="1" smtClean="0"/>
              <a:t>megapiksela</a:t>
            </a:r>
            <a:r>
              <a:rPr lang="en-US" dirty="0" smtClean="0"/>
              <a:t> I </a:t>
            </a:r>
            <a:r>
              <a:rPr lang="en-US" dirty="0" err="1" smtClean="0"/>
              <a:t>blicom</a:t>
            </a:r>
            <a:r>
              <a:rPr lang="en-US" dirty="0" smtClean="0"/>
              <a:t> I </a:t>
            </a:r>
            <a:r>
              <a:rPr lang="en-US" dirty="0" err="1" smtClean="0"/>
              <a:t>prednju</a:t>
            </a:r>
            <a:r>
              <a:rPr lang="en-US" dirty="0" smtClean="0"/>
              <a:t> VGA </a:t>
            </a:r>
            <a:r>
              <a:rPr lang="en-US" dirty="0" err="1" smtClean="0"/>
              <a:t>kameru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se </a:t>
            </a:r>
            <a:r>
              <a:rPr lang="en-US" dirty="0" err="1" smtClean="0"/>
              <a:t>moze</a:t>
            </a:r>
            <a:r>
              <a:rPr lang="en-US" dirty="0" smtClean="0"/>
              <a:t> </a:t>
            </a:r>
            <a:r>
              <a:rPr lang="en-US" dirty="0" err="1" smtClean="0"/>
              <a:t>koristiti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video </a:t>
            </a:r>
            <a:r>
              <a:rPr lang="en-US" dirty="0" err="1" smtClean="0"/>
              <a:t>pozive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Face Time-a. Bio je </a:t>
            </a:r>
            <a:r>
              <a:rPr lang="en-US" dirty="0" err="1" smtClean="0"/>
              <a:t>prvi</a:t>
            </a:r>
            <a:r>
              <a:rPr lang="en-US" dirty="0" smtClean="0"/>
              <a:t> iPhone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aluminijskom</a:t>
            </a:r>
            <a:r>
              <a:rPr lang="en-US" dirty="0" smtClean="0"/>
              <a:t> </a:t>
            </a:r>
            <a:r>
              <a:rPr lang="en-US" dirty="0" err="1" smtClean="0"/>
              <a:t>konstrukcijom</a:t>
            </a:r>
            <a:r>
              <a:rPr lang="en-U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7041206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52" y="1197815"/>
            <a:ext cx="2260157" cy="2302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576" y="1197815"/>
            <a:ext cx="2450877" cy="23121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47635" y="3788018"/>
            <a:ext cx="8791575" cy="1655762"/>
          </a:xfrm>
        </p:spPr>
        <p:txBody>
          <a:bodyPr/>
          <a:lstStyle/>
          <a:p>
            <a:r>
              <a:rPr lang="en-US" dirty="0" smtClean="0"/>
              <a:t> </a:t>
            </a:r>
            <a:endParaRPr lang="sr-Latn-R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585" y="3500350"/>
            <a:ext cx="4125534" cy="2275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08" y="1384111"/>
            <a:ext cx="2823135" cy="21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</a:t>
            </a:r>
            <a:r>
              <a:rPr lang="en-US" dirty="0" err="1" smtClean="0"/>
              <a:t>Noviji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iPhone 4S je </a:t>
            </a:r>
            <a:r>
              <a:rPr lang="en-US" dirty="0" err="1" smtClean="0"/>
              <a:t>predstavljen</a:t>
            </a:r>
            <a:r>
              <a:rPr lang="en-US" dirty="0" smtClean="0"/>
              <a:t> 14. </a:t>
            </a:r>
            <a:r>
              <a:rPr lang="en-US" dirty="0" err="1" smtClean="0"/>
              <a:t>oktobra</a:t>
            </a:r>
            <a:r>
              <a:rPr lang="en-US" dirty="0" smtClean="0"/>
              <a:t> 2011. </a:t>
            </a:r>
            <a:r>
              <a:rPr lang="en-US" dirty="0" err="1" smtClean="0"/>
              <a:t>godine</a:t>
            </a:r>
            <a:r>
              <a:rPr lang="en-US" dirty="0" smtClean="0"/>
              <a:t>. U iPhone 4s </a:t>
            </a:r>
            <a:r>
              <a:rPr lang="en-US" dirty="0" err="1" smtClean="0"/>
              <a:t>dodata</a:t>
            </a:r>
            <a:r>
              <a:rPr lang="en-US" dirty="0" smtClean="0"/>
              <a:t> je </a:t>
            </a:r>
            <a:r>
              <a:rPr lang="en-US" dirty="0" err="1" smtClean="0"/>
              <a:t>bolja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od 8 </a:t>
            </a:r>
            <a:r>
              <a:rPr lang="en-US" dirty="0" err="1" smtClean="0"/>
              <a:t>megapiksela</a:t>
            </a:r>
            <a:r>
              <a:rPr lang="en-US" dirty="0" smtClean="0"/>
              <a:t>. </a:t>
            </a:r>
            <a:r>
              <a:rPr lang="en-US" dirty="0" err="1" smtClean="0"/>
              <a:t>Dodat</a:t>
            </a:r>
            <a:r>
              <a:rPr lang="en-US" dirty="0" smtClean="0"/>
              <a:t> je program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upravlja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glasom</a:t>
            </a:r>
            <a:r>
              <a:rPr lang="en-US" dirty="0" smtClean="0"/>
              <a:t>- SIRI.</a:t>
            </a:r>
          </a:p>
          <a:p>
            <a:r>
              <a:rPr lang="en-US" dirty="0" smtClean="0"/>
              <a:t>iPhone 5 </a:t>
            </a:r>
            <a:r>
              <a:rPr lang="en-US" dirty="0" err="1" smtClean="0"/>
              <a:t>izasao</a:t>
            </a:r>
            <a:r>
              <a:rPr lang="en-US" dirty="0" smtClean="0"/>
              <a:t> je 21. </a:t>
            </a:r>
            <a:r>
              <a:rPr lang="en-US" dirty="0" err="1" smtClean="0"/>
              <a:t>septembra</a:t>
            </a:r>
            <a:r>
              <a:rPr lang="en-US" dirty="0" smtClean="0"/>
              <a:t> 2012.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 smtClean="0"/>
              <a:t>Dodat</a:t>
            </a:r>
            <a:r>
              <a:rPr lang="en-US" dirty="0" smtClean="0"/>
              <a:t> je </a:t>
            </a:r>
            <a:r>
              <a:rPr lang="en-US" i="1" dirty="0" smtClean="0"/>
              <a:t>Lightning</a:t>
            </a:r>
            <a:r>
              <a:rPr lang="en-US" b="1" i="1" dirty="0" smtClean="0"/>
              <a:t> </a:t>
            </a:r>
            <a:r>
              <a:rPr lang="en-US" dirty="0" err="1" smtClean="0"/>
              <a:t>konektor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iPhone 5c </a:t>
            </a:r>
            <a:r>
              <a:rPr lang="en-US" dirty="0" err="1" smtClean="0"/>
              <a:t>predstavljen</a:t>
            </a:r>
            <a:r>
              <a:rPr lang="en-US" dirty="0" smtClean="0"/>
              <a:t> je 20. </a:t>
            </a:r>
            <a:r>
              <a:rPr lang="en-US" dirty="0" err="1" smtClean="0"/>
              <a:t>septembra</a:t>
            </a:r>
            <a:r>
              <a:rPr lang="en-US" dirty="0" smtClean="0"/>
              <a:t> 2013.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 smtClean="0"/>
              <a:t>Isti</a:t>
            </a:r>
            <a:r>
              <a:rPr lang="en-US" dirty="0" smtClean="0"/>
              <a:t> je </a:t>
            </a:r>
            <a:r>
              <a:rPr lang="en-US" dirty="0" err="1" smtClean="0"/>
              <a:t>kao</a:t>
            </a:r>
            <a:r>
              <a:rPr lang="en-US" dirty="0" smtClean="0"/>
              <a:t> iPhone 5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sto</a:t>
            </a:r>
            <a:r>
              <a:rPr lang="en-US" dirty="0" smtClean="0"/>
              <a:t> je </a:t>
            </a:r>
            <a:r>
              <a:rPr lang="en-US" dirty="0" err="1" smtClean="0"/>
              <a:t>izgradjen</a:t>
            </a:r>
            <a:r>
              <a:rPr lang="en-US" dirty="0" smtClean="0"/>
              <a:t> od </a:t>
            </a:r>
            <a:r>
              <a:rPr lang="en-US" dirty="0" err="1" smtClean="0"/>
              <a:t>polikarbonatske</a:t>
            </a:r>
            <a:r>
              <a:rPr lang="en-US" dirty="0" smtClean="0"/>
              <a:t> </a:t>
            </a:r>
            <a:r>
              <a:rPr lang="en-US" dirty="0" err="1" smtClean="0"/>
              <a:t>plastike</a:t>
            </a:r>
            <a:r>
              <a:rPr lang="en-US" dirty="0" smtClean="0"/>
              <a:t> u vise </a:t>
            </a:r>
            <a:r>
              <a:rPr lang="en-US" dirty="0" err="1" smtClean="0"/>
              <a:t>boja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Iphone</a:t>
            </a:r>
            <a:r>
              <a:rPr lang="en-US" dirty="0" smtClean="0"/>
              <a:t> 5s </a:t>
            </a:r>
            <a:r>
              <a:rPr lang="en-US" dirty="0" err="1" smtClean="0"/>
              <a:t>predstavljen</a:t>
            </a:r>
            <a:r>
              <a:rPr lang="en-US" dirty="0" smtClean="0"/>
              <a:t> je 20. </a:t>
            </a:r>
            <a:r>
              <a:rPr lang="en-US" dirty="0" err="1" smtClean="0"/>
              <a:t>septembra</a:t>
            </a:r>
            <a:r>
              <a:rPr lang="en-US" dirty="0" smtClean="0"/>
              <a:t> </a:t>
            </a:r>
            <a:r>
              <a:rPr lang="en-US" dirty="0" smtClean="0"/>
              <a:t>2013. </a:t>
            </a:r>
            <a:r>
              <a:rPr lang="en-US" dirty="0" err="1" smtClean="0"/>
              <a:t>Sadrzi</a:t>
            </a:r>
            <a:r>
              <a:rPr lang="en-US" dirty="0" smtClean="0"/>
              <a:t> </a:t>
            </a:r>
            <a:r>
              <a:rPr lang="en-US" dirty="0" err="1" smtClean="0"/>
              <a:t>skener</a:t>
            </a:r>
            <a:r>
              <a:rPr lang="en-US" dirty="0" smtClean="0"/>
              <a:t> </a:t>
            </a:r>
            <a:r>
              <a:rPr lang="en-US" dirty="0" err="1" smtClean="0"/>
              <a:t>otisaka</a:t>
            </a:r>
            <a:r>
              <a:rPr lang="en-US" dirty="0" smtClean="0"/>
              <a:t> </a:t>
            </a:r>
            <a:r>
              <a:rPr lang="en-US" dirty="0" err="1" smtClean="0"/>
              <a:t>prstiju</a:t>
            </a:r>
            <a:r>
              <a:rPr lang="en-US" dirty="0" smtClean="0"/>
              <a:t> u HOME </a:t>
            </a:r>
            <a:r>
              <a:rPr lang="en-US" dirty="0" err="1" smtClean="0"/>
              <a:t>tasteru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05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sr-Latn-R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86" y="792163"/>
            <a:ext cx="2472744" cy="2472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491" y="801554"/>
            <a:ext cx="2463353" cy="24633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2022" y="3264907"/>
            <a:ext cx="3344215" cy="2506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530" y="3303640"/>
            <a:ext cx="1833492" cy="242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7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noviji</a:t>
            </a:r>
            <a:r>
              <a:rPr lang="en-US" dirty="0" smtClean="0"/>
              <a:t> </a:t>
            </a:r>
            <a:r>
              <a:rPr lang="en-US" dirty="0" err="1" smtClean="0"/>
              <a:t>modeli</a:t>
            </a:r>
            <a:r>
              <a:rPr lang="en-US" dirty="0" smtClean="0"/>
              <a:t>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IPhone 6 I </a:t>
            </a:r>
            <a:r>
              <a:rPr lang="en-US" dirty="0" err="1" smtClean="0"/>
              <a:t>Iphone</a:t>
            </a:r>
            <a:r>
              <a:rPr lang="en-US" dirty="0" smtClean="0"/>
              <a:t> 6+ je </a:t>
            </a:r>
            <a:r>
              <a:rPr lang="en-US" dirty="0" err="1" smtClean="0"/>
              <a:t>predstavljen</a:t>
            </a:r>
            <a:r>
              <a:rPr lang="en-US" dirty="0" smtClean="0"/>
              <a:t> 19. </a:t>
            </a:r>
            <a:r>
              <a:rPr lang="en-US" dirty="0" err="1" smtClean="0"/>
              <a:t>septembra</a:t>
            </a:r>
            <a:r>
              <a:rPr lang="en-US" dirty="0" smtClean="0"/>
              <a:t> 2014.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 smtClean="0"/>
              <a:t>Uz</a:t>
            </a:r>
            <a:r>
              <a:rPr lang="en-US" dirty="0" smtClean="0"/>
              <a:t> telephone </a:t>
            </a:r>
            <a:r>
              <a:rPr lang="en-US" dirty="0" err="1" smtClean="0"/>
              <a:t>predstavljen</a:t>
            </a:r>
            <a:r>
              <a:rPr lang="en-US" dirty="0" smtClean="0"/>
              <a:t> je I </a:t>
            </a:r>
            <a:r>
              <a:rPr lang="en-US" dirty="0" err="1" smtClean="0"/>
              <a:t>prvi</a:t>
            </a:r>
            <a:r>
              <a:rPr lang="en-US" dirty="0" smtClean="0"/>
              <a:t> Apple </a:t>
            </a:r>
            <a:r>
              <a:rPr lang="en-US" dirty="0" err="1" smtClean="0"/>
              <a:t>pametni</a:t>
            </a:r>
            <a:r>
              <a:rPr lang="en-US" dirty="0" smtClean="0"/>
              <a:t> sat </a:t>
            </a:r>
            <a:r>
              <a:rPr lang="en-US" dirty="0" err="1" smtClean="0"/>
              <a:t>nazvan</a:t>
            </a:r>
            <a:r>
              <a:rPr lang="en-US" dirty="0"/>
              <a:t> </a:t>
            </a:r>
            <a:r>
              <a:rPr lang="en-US" dirty="0" smtClean="0"/>
              <a:t>Apple Watch.</a:t>
            </a:r>
          </a:p>
          <a:p>
            <a:r>
              <a:rPr lang="en-US" dirty="0" smtClean="0"/>
              <a:t>IPhone 6S I </a:t>
            </a:r>
            <a:r>
              <a:rPr lang="en-US" dirty="0" err="1" smtClean="0"/>
              <a:t>Iphone</a:t>
            </a:r>
            <a:r>
              <a:rPr lang="en-US" dirty="0" smtClean="0"/>
              <a:t> 6S+, </a:t>
            </a:r>
            <a:r>
              <a:rPr lang="en-US" dirty="0" err="1" smtClean="0"/>
              <a:t>izasli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25. </a:t>
            </a:r>
            <a:r>
              <a:rPr lang="en-US" dirty="0" err="1" smtClean="0"/>
              <a:t>septembra</a:t>
            </a:r>
            <a:r>
              <a:rPr lang="en-US" dirty="0" smtClean="0"/>
              <a:t> 2015.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 smtClean="0"/>
              <a:t>Omoguceno</a:t>
            </a:r>
            <a:r>
              <a:rPr lang="en-US" dirty="0" smtClean="0"/>
              <a:t> je </a:t>
            </a:r>
            <a:r>
              <a:rPr lang="en-US" dirty="0" err="1" smtClean="0"/>
              <a:t>snimanje</a:t>
            </a:r>
            <a:r>
              <a:rPr lang="en-US" dirty="0" smtClean="0"/>
              <a:t> 4K </a:t>
            </a:r>
            <a:r>
              <a:rPr lang="en-US" dirty="0" err="1" smtClean="0"/>
              <a:t>videa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IPhone SE je </a:t>
            </a:r>
            <a:r>
              <a:rPr lang="en-US" dirty="0" err="1" smtClean="0"/>
              <a:t>predstavljen</a:t>
            </a:r>
            <a:r>
              <a:rPr lang="en-US" dirty="0" smtClean="0"/>
              <a:t> 31. </a:t>
            </a:r>
            <a:r>
              <a:rPr lang="en-US" dirty="0" err="1" smtClean="0"/>
              <a:t>marta</a:t>
            </a:r>
            <a:r>
              <a:rPr lang="en-US" dirty="0" smtClean="0"/>
              <a:t> 2016.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 smtClean="0"/>
              <a:t>Smatra</a:t>
            </a:r>
            <a:r>
              <a:rPr lang="en-US" dirty="0" smtClean="0"/>
              <a:t> se </a:t>
            </a:r>
            <a:r>
              <a:rPr lang="en-US" dirty="0" err="1" smtClean="0"/>
              <a:t>modernizovanijom</a:t>
            </a:r>
            <a:r>
              <a:rPr lang="en-US" dirty="0" smtClean="0"/>
              <a:t> </a:t>
            </a:r>
            <a:r>
              <a:rPr lang="en-US" dirty="0" err="1" smtClean="0"/>
              <a:t>verzijom</a:t>
            </a:r>
            <a:r>
              <a:rPr lang="en-US" dirty="0" smtClean="0"/>
              <a:t> IPhone-a 5S.</a:t>
            </a:r>
          </a:p>
          <a:p>
            <a:r>
              <a:rPr lang="en-US" dirty="0" smtClean="0"/>
              <a:t>IPhone 7 I </a:t>
            </a:r>
            <a:r>
              <a:rPr lang="en-US" dirty="0" err="1" smtClean="0"/>
              <a:t>Iphone</a:t>
            </a:r>
            <a:r>
              <a:rPr lang="en-US" dirty="0" smtClean="0"/>
              <a:t> 7+ je </a:t>
            </a:r>
            <a:r>
              <a:rPr lang="en-US" dirty="0" err="1" smtClean="0"/>
              <a:t>predstavljen</a:t>
            </a:r>
            <a:r>
              <a:rPr lang="en-US" dirty="0" smtClean="0"/>
              <a:t> 16 </a:t>
            </a:r>
            <a:r>
              <a:rPr lang="en-US" dirty="0" err="1" smtClean="0"/>
              <a:t>septembra</a:t>
            </a:r>
            <a:r>
              <a:rPr lang="en-US" dirty="0" smtClean="0"/>
              <a:t> 2016.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 smtClean="0"/>
              <a:t>Prvi</a:t>
            </a:r>
            <a:r>
              <a:rPr lang="en-US" dirty="0" smtClean="0"/>
              <a:t> IPhone </a:t>
            </a:r>
            <a:r>
              <a:rPr lang="en-US" dirty="0" err="1" smtClean="0"/>
              <a:t>koji</a:t>
            </a:r>
            <a:r>
              <a:rPr lang="en-US" dirty="0" smtClean="0"/>
              <a:t> je </a:t>
            </a:r>
            <a:r>
              <a:rPr lang="en-US" dirty="0" err="1" smtClean="0"/>
              <a:t>izbacio</a:t>
            </a:r>
            <a:r>
              <a:rPr lang="en-US" dirty="0" smtClean="0"/>
              <a:t> AUX </a:t>
            </a:r>
            <a:r>
              <a:rPr lang="en-US" dirty="0" err="1" smtClean="0"/>
              <a:t>ulaz</a:t>
            </a:r>
            <a:r>
              <a:rPr lang="en-US" dirty="0" smtClean="0"/>
              <a:t>.</a:t>
            </a:r>
          </a:p>
          <a:p>
            <a:r>
              <a:rPr lang="en-US" dirty="0" smtClean="0"/>
              <a:t>IPhone 8 I </a:t>
            </a:r>
            <a:r>
              <a:rPr lang="en-US" dirty="0" err="1" smtClean="0"/>
              <a:t>Iphone</a:t>
            </a:r>
            <a:r>
              <a:rPr lang="en-US" dirty="0" smtClean="0"/>
              <a:t> 8+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predstavljeni</a:t>
            </a:r>
            <a:r>
              <a:rPr lang="en-US" dirty="0" smtClean="0"/>
              <a:t> 22. </a:t>
            </a:r>
            <a:r>
              <a:rPr lang="en-US" dirty="0" err="1" smtClean="0"/>
              <a:t>septembra</a:t>
            </a:r>
            <a:r>
              <a:rPr lang="en-US" dirty="0" smtClean="0"/>
              <a:t> 2017. </a:t>
            </a:r>
            <a:r>
              <a:rPr lang="en-US" dirty="0" err="1" smtClean="0"/>
              <a:t>godine</a:t>
            </a:r>
            <a:r>
              <a:rPr lang="en-US" dirty="0" smtClean="0"/>
              <a:t>. </a:t>
            </a:r>
            <a:r>
              <a:rPr lang="en-US" dirty="0" err="1" smtClean="0"/>
              <a:t>Poledjina</a:t>
            </a:r>
            <a:r>
              <a:rPr lang="en-US" dirty="0" smtClean="0"/>
              <a:t> mu je </a:t>
            </a:r>
            <a:r>
              <a:rPr lang="en-US" dirty="0" err="1" smtClean="0"/>
              <a:t>izradjena</a:t>
            </a:r>
            <a:r>
              <a:rPr lang="en-US" dirty="0" smtClean="0"/>
              <a:t> od </a:t>
            </a:r>
            <a:r>
              <a:rPr lang="en-US" dirty="0" err="1" smtClean="0"/>
              <a:t>stakla</a:t>
            </a:r>
            <a:r>
              <a:rPr lang="en-US" dirty="0" smtClean="0"/>
              <a:t> da </a:t>
            </a:r>
            <a:r>
              <a:rPr lang="en-US" dirty="0" err="1" smtClean="0"/>
              <a:t>mogao</a:t>
            </a:r>
            <a:r>
              <a:rPr lang="en-US" dirty="0" smtClean="0"/>
              <a:t> da se </a:t>
            </a:r>
            <a:r>
              <a:rPr lang="en-US" dirty="0" err="1" smtClean="0"/>
              <a:t>puni</a:t>
            </a:r>
            <a:r>
              <a:rPr lang="en-US" dirty="0" smtClean="0"/>
              <a:t> </a:t>
            </a:r>
            <a:r>
              <a:rPr lang="en-US" dirty="0" err="1" smtClean="0"/>
              <a:t>bezicno</a:t>
            </a:r>
            <a:r>
              <a:rPr lang="en-US" dirty="0" smtClean="0"/>
              <a:t>.</a:t>
            </a:r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011612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553" y="2097088"/>
            <a:ext cx="3705547" cy="23866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100" y="2097088"/>
            <a:ext cx="2386624" cy="2386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724" y="2097088"/>
            <a:ext cx="2017470" cy="238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5194" y="2097088"/>
            <a:ext cx="1917471" cy="2692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3099" y="4483712"/>
            <a:ext cx="1898001" cy="2245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017" y="4483712"/>
            <a:ext cx="2268962" cy="226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158</TotalTime>
  <Words>492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Tw Cen MT</vt:lpstr>
      <vt:lpstr>Circuit</vt:lpstr>
      <vt:lpstr>Iphone </vt:lpstr>
      <vt:lpstr>uvod</vt:lpstr>
      <vt:lpstr>Kompanija apple</vt:lpstr>
      <vt:lpstr>stariji modeli</vt:lpstr>
      <vt:lpstr> </vt:lpstr>
      <vt:lpstr>                         Noviji modeli</vt:lpstr>
      <vt:lpstr> </vt:lpstr>
      <vt:lpstr>noviji modeli </vt:lpstr>
      <vt:lpstr>PowerPoint Presentation</vt:lpstr>
      <vt:lpstr>najNoviji modeli</vt:lpstr>
      <vt:lpstr>PowerPoint Presentation</vt:lpstr>
      <vt:lpstr>Hvala na paznji!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Iphone</dc:title>
  <dc:creator>Teodora</dc:creator>
  <cp:lastModifiedBy>Teodora</cp:lastModifiedBy>
  <cp:revision>18</cp:revision>
  <dcterms:created xsi:type="dcterms:W3CDTF">2018-11-15T17:02:51Z</dcterms:created>
  <dcterms:modified xsi:type="dcterms:W3CDTF">2018-11-22T21:42:48Z</dcterms:modified>
</cp:coreProperties>
</file>